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6/21/2024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6/21/2024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Most Attractive Period Semi Detached Four Bedroom House Located In A Most Favourable Location With Lovely Garden, Driveway And Carport.</a:t>
            </a:r>
          </a:p>
          <a:p>
            <a:pPr algn="ctr">
              <a:lnSpc>
                <a:spcPct val="107000"/>
              </a:lnSpc>
              <a:spcAft>
                <a:spcPts val="800"/>
              </a:spcAft>
            </a:pPr>
            <a:r>
              <a:rPr lang="en-GB" sz="1400" b="1" kern="100" dirty="0">
                <a:effectLst/>
                <a:latin typeface="Helvetica" panose="020B0604020202020204" pitchFamily="34" charset="0"/>
                <a:ea typeface="Aptos" panose="020B0004020202020204" pitchFamily="34" charset="0"/>
                <a:cs typeface="Helvetica" panose="020B0604020202020204" pitchFamily="34" charset="0"/>
              </a:rPr>
              <a:t> </a:t>
            </a:r>
            <a:r>
              <a:rPr lang="en-GB" sz="1400" kern="100" dirty="0">
                <a:effectLst/>
                <a:latin typeface="Helvetica" panose="020B0604020202020204" pitchFamily="34" charset="0"/>
                <a:ea typeface="Aptos" panose="020B0004020202020204" pitchFamily="34" charset="0"/>
                <a:cs typeface="Helvetica" panose="020B0604020202020204" pitchFamily="34" charset="0"/>
              </a:rPr>
              <a:t>Entrance Vestibule &amp; Reception Hall * Lounge * Sitting Room * Dining Room * Kitchen/breakfast Room * Cloakroom/WC * Four Bedrooms * Spacious Bathroom &amp; Separate/WC * Some Fine Period Features * Gas Central Heating &amp; Double Glazed Windows * Superb Family Home * </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No Onward Chain *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£550</a:t>
            </a:r>
            <a:r>
              <a:rPr lang="en-GB" sz="190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751903"/>
            <a:ext cx="4063365" cy="71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6 Belle Vue Road</a:t>
            </a:r>
            <a:r>
              <a:rPr lang="en-GB" sz="1800" dirty="0">
                <a:solidFill>
                  <a:srgbClr val="FFFFFF"/>
                </a:solidFill>
                <a:effectLst/>
                <a:latin typeface="HelveticaNeueLT-Medium"/>
                <a:ea typeface="Times New Roman" panose="02020603050405020304" pitchFamily="18" charset="0"/>
              </a:rPr>
              <a:t>, Exmouth, EX8 </a:t>
            </a:r>
            <a:r>
              <a:rPr lang="en-GB" dirty="0">
                <a:solidFill>
                  <a:srgbClr val="FFFFFF"/>
                </a:solidFill>
                <a:latin typeface="HelveticaNeueLT-Medium"/>
                <a:ea typeface="Times New Roman" panose="02020603050405020304" pitchFamily="18" charset="0"/>
              </a:rPr>
              <a:t>3DR</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60788" y="2605188"/>
            <a:ext cx="6304649"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5"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3"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67786" y="3113639"/>
            <a:ext cx="3093921"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071" y="3113639"/>
            <a:ext cx="3159624" cy="21817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5FACEACD-E56C-A71F-F85F-BC423377C8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912" y="5426067"/>
            <a:ext cx="3107054" cy="22161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915BB643-2F4C-E665-B63D-92AC65B0D0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7070" y="5447532"/>
            <a:ext cx="3159624" cy="21946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185B71DB-0F57-85CF-5A7F-F6C1A3B278A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32685" y="7749386"/>
            <a:ext cx="2591369" cy="178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6191484"/>
          </a:xfrm>
          <a:prstGeom prst="rect">
            <a:avLst/>
          </a:prstGeom>
          <a:noFill/>
        </p:spPr>
        <p:txBody>
          <a:bodyPr wrap="square" rtlCol="0">
            <a:spAutoFit/>
          </a:bodyPr>
          <a:lstStyle/>
          <a:p>
            <a:pPr algn="ctr"/>
            <a:r>
              <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6 Belle Vue Road, Exmouth, EX8 3DR</a:t>
            </a: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spcAft>
                <a:spcPts val="800"/>
              </a:spcAft>
            </a:pPr>
            <a:br>
              <a:rPr lang="en-GB" sz="1200" dirty="0">
                <a:latin typeface="Helvetica" panose="020B0604020202020204" pitchFamily="34" charset="0"/>
                <a:cs typeface="Helvetica" panose="020B0604020202020204" pitchFamily="34" charset="0"/>
              </a:rPr>
            </a:br>
            <a:r>
              <a:rPr lang="en-GB" sz="1200" b="1" kern="100" dirty="0">
                <a:effectLst/>
                <a:latin typeface="Helvetica" panose="020B0604020202020204" pitchFamily="34" charset="0"/>
                <a:ea typeface="Aptos" panose="020B0004020202020204" pitchFamily="34" charset="0"/>
                <a:cs typeface="Helvetica" panose="020B0604020202020204" pitchFamily="34" charset="0"/>
              </a:rPr>
              <a:t>THE ACCOMMODATION COMPRISES:</a:t>
            </a:r>
            <a:r>
              <a:rPr lang="en-GB" sz="1200" kern="100" dirty="0">
                <a:effectLst/>
                <a:latin typeface="Helvetica" panose="020B0604020202020204" pitchFamily="34" charset="0"/>
                <a:ea typeface="Aptos" panose="020B0004020202020204" pitchFamily="34" charset="0"/>
                <a:cs typeface="Helvetica" panose="020B0604020202020204" pitchFamily="34" charset="0"/>
              </a:rPr>
              <a:t> Composite front door to:</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ENTRANCE VESTIBULE:  5’9” x 5’5”: </a:t>
            </a:r>
            <a:r>
              <a:rPr lang="en-GB" sz="1200" kern="100" dirty="0">
                <a:effectLst/>
                <a:latin typeface="Helvetica" panose="020B0604020202020204" pitchFamily="34" charset="0"/>
                <a:ea typeface="Aptos" panose="020B0004020202020204" pitchFamily="34" charset="0"/>
                <a:cs typeface="Helvetica" panose="020B0604020202020204" pitchFamily="34" charset="0"/>
              </a:rPr>
              <a:t>Tiled floor</a:t>
            </a:r>
            <a:r>
              <a:rPr lang="en-GB" sz="1200" kern="100" dirty="0">
                <a:latin typeface="Helvetica" panose="020B0604020202020204" pitchFamily="34" charset="0"/>
                <a:ea typeface="Aptos" panose="020B0004020202020204" pitchFamily="34" charset="0"/>
                <a:cs typeface="Helvetica" panose="020B0604020202020204" pitchFamily="34" charset="0"/>
              </a:rPr>
              <a:t>; c</a:t>
            </a:r>
            <a:r>
              <a:rPr lang="en-GB" sz="1200" kern="100" dirty="0">
                <a:effectLst/>
                <a:latin typeface="Helvetica" panose="020B0604020202020204" pitchFamily="34" charset="0"/>
                <a:ea typeface="Aptos" panose="020B0004020202020204" pitchFamily="34" charset="0"/>
                <a:cs typeface="Helvetica" panose="020B0604020202020204" pitchFamily="34" charset="0"/>
              </a:rPr>
              <a:t>upboard housing meters, double glazed window with pattern glass;</a:t>
            </a:r>
            <a:r>
              <a:rPr lang="en-GB" sz="1200" kern="100" dirty="0">
                <a:latin typeface="Helvetica" panose="020B0604020202020204" pitchFamily="34" charset="0"/>
                <a:ea typeface="Aptos" panose="020B0004020202020204" pitchFamily="34" charset="0"/>
                <a:cs typeface="Helvetica" panose="020B0604020202020204" pitchFamily="34" charset="0"/>
              </a:rPr>
              <a:t> i</a:t>
            </a:r>
            <a:r>
              <a:rPr lang="en-GB" sz="1200" kern="100" dirty="0">
                <a:effectLst/>
                <a:latin typeface="Helvetica" panose="020B0604020202020204" pitchFamily="34" charset="0"/>
                <a:ea typeface="Aptos" panose="020B0004020202020204" pitchFamily="34" charset="0"/>
                <a:cs typeface="Helvetica" panose="020B0604020202020204" pitchFamily="34" charset="0"/>
              </a:rPr>
              <a:t>nner solid wood door with stain glass window and matching window side screens to:</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RECEPTION HALL: </a:t>
            </a:r>
            <a:r>
              <a:rPr lang="en-GB" sz="1200" kern="100" dirty="0">
                <a:effectLst/>
                <a:latin typeface="Helvetica" panose="020B0604020202020204" pitchFamily="34" charset="0"/>
                <a:ea typeface="Aptos" panose="020B0004020202020204" pitchFamily="34" charset="0"/>
                <a:cs typeface="Helvetica" panose="020B0604020202020204" pitchFamily="34" charset="0"/>
              </a:rPr>
              <a:t> A fine entrance to the property with picture rail.  Radiator.  Stairs to first floor landing with original </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newell</a:t>
            </a:r>
            <a:r>
              <a:rPr lang="en-GB" sz="1200" kern="100" dirty="0">
                <a:effectLst/>
                <a:latin typeface="Helvetica" panose="020B0604020202020204" pitchFamily="34" charset="0"/>
                <a:ea typeface="Aptos" panose="020B0004020202020204" pitchFamily="34" charset="0"/>
                <a:cs typeface="Helvetica" panose="020B0604020202020204" pitchFamily="34" charset="0"/>
              </a:rPr>
              <a:t> post, understairs cupboard.</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LOUNGE:  15’7” x 11’11”:  </a:t>
            </a:r>
            <a:r>
              <a:rPr lang="en-GB" sz="1200" kern="100" dirty="0">
                <a:effectLst/>
                <a:latin typeface="Helvetica" panose="020B0604020202020204" pitchFamily="34" charset="0"/>
                <a:ea typeface="Aptos" panose="020B0004020202020204" pitchFamily="34" charset="0"/>
                <a:cs typeface="Helvetica" panose="020B0604020202020204" pitchFamily="34" charset="0"/>
              </a:rPr>
              <a:t>Double glazed window to front aspect.  Stone fireplace with wood mantle over.  TV point.  Radiator.</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SITTNG ROOM:  12’11” x 12’3”:  </a:t>
            </a:r>
            <a:r>
              <a:rPr lang="en-GB" sz="1200" kern="100" dirty="0">
                <a:effectLst/>
                <a:latin typeface="Helvetica" panose="020B0604020202020204" pitchFamily="34" charset="0"/>
                <a:ea typeface="Aptos" panose="020B0004020202020204" pitchFamily="34" charset="0"/>
                <a:cs typeface="Helvetica" panose="020B0604020202020204" pitchFamily="34" charset="0"/>
              </a:rPr>
              <a:t> Two double glazed arched picture windows with pattern glass.   Radiator.  Gas fire with slate hearth and wood mantle over.  Archway with curtain divider to</a:t>
            </a:r>
            <a:r>
              <a:rPr lang="en-GB" sz="1200" kern="100" dirty="0">
                <a:latin typeface="Helvetica" panose="020B0604020202020204" pitchFamily="34" charset="0"/>
                <a:ea typeface="Aptos" panose="020B0004020202020204" pitchFamily="34" charset="0"/>
                <a:cs typeface="Helvetica" panose="020B0604020202020204" pitchFamily="34" charset="0"/>
              </a:rPr>
              <a:t>:  </a:t>
            </a:r>
            <a:r>
              <a:rPr lang="en-GB" sz="1200" kern="100" dirty="0">
                <a:effectLst/>
                <a:latin typeface="Helvetica" panose="020B0604020202020204" pitchFamily="34" charset="0"/>
                <a:ea typeface="Aptos" panose="020B0004020202020204" pitchFamily="34" charset="0"/>
                <a:cs typeface="Helvetica" panose="020B0604020202020204" pitchFamily="34" charset="0"/>
              </a:rPr>
              <a:t> </a:t>
            </a:r>
            <a:r>
              <a:rPr lang="en-GB" sz="1200" b="1" kern="100" dirty="0">
                <a:effectLst/>
                <a:latin typeface="Helvetica" panose="020B0604020202020204" pitchFamily="34" charset="0"/>
                <a:ea typeface="Aptos" panose="020B0004020202020204" pitchFamily="34" charset="0"/>
                <a:cs typeface="Helvetica" panose="020B0604020202020204" pitchFamily="34" charset="0"/>
              </a:rPr>
              <a:t>Recess Area:  6’8” x 4’9”:  </a:t>
            </a:r>
            <a:r>
              <a:rPr lang="en-GB" sz="1200" kern="100" dirty="0">
                <a:effectLst/>
                <a:latin typeface="Helvetica" panose="020B0604020202020204" pitchFamily="34" charset="0"/>
                <a:ea typeface="Aptos" panose="020B0004020202020204" pitchFamily="34" charset="0"/>
                <a:cs typeface="Helvetica" panose="020B0604020202020204" pitchFamily="34" charset="0"/>
              </a:rPr>
              <a:t>Cupboard with display surface over.  Double glazed windows and door to rear garden.  Serving hatch to dining room.  Polycarbonate roof. </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DINING ROOM:  12’11” x 10’10”:  </a:t>
            </a:r>
            <a:r>
              <a:rPr lang="en-GB" sz="1200" kern="100" dirty="0">
                <a:effectLst/>
                <a:latin typeface="Helvetica" panose="020B0604020202020204" pitchFamily="34" charset="0"/>
                <a:ea typeface="Aptos" panose="020B0004020202020204" pitchFamily="34" charset="0"/>
                <a:cs typeface="Helvetica" panose="020B0604020202020204" pitchFamily="34" charset="0"/>
              </a:rPr>
              <a:t>Radiator.  Double glazed window to side aspect, slate stone chimney breast, chimney recess with matching hatch.  Cupboard housing boiler.  TV point.  </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KITCHEN/BREAKFAST ROOM:  12’7” x 10’10”:  </a:t>
            </a:r>
            <a:r>
              <a:rPr lang="en-GB" sz="1200" kern="100" dirty="0">
                <a:effectLst/>
                <a:latin typeface="Helvetica" panose="020B0604020202020204" pitchFamily="34" charset="0"/>
                <a:ea typeface="Aptos" panose="020B0004020202020204" pitchFamily="34" charset="0"/>
                <a:cs typeface="Helvetica" panose="020B0604020202020204" pitchFamily="34" charset="0"/>
              </a:rPr>
              <a:t>With wood effect worktops extended to provide breakfast bar area with cupboards and drawers, units, plumbing for automatic washing machine under and tiled surrounds, built-in oven and grill.  Built-in narrow dishwasher.   Five ring hob with stainless steel chimney style extractor hood over, wall mounted cupboards, double glazed window to side and rear aspects.  Space for upright fridge and freezer.  Recessed ceiling spot lighting.  Part glazed door to:</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UTILITY ROOM:  8’.0 X 4’9”:  </a:t>
            </a:r>
            <a:r>
              <a:rPr lang="en-GB" sz="1200" kern="100" dirty="0">
                <a:effectLst/>
                <a:latin typeface="Helvetica" panose="020B0604020202020204" pitchFamily="34" charset="0"/>
                <a:ea typeface="Aptos" panose="020B0004020202020204" pitchFamily="34" charset="0"/>
                <a:cs typeface="Helvetica" panose="020B0604020202020204" pitchFamily="34" charset="0"/>
              </a:rPr>
              <a:t>Wood effect work tops with cupboards under, double glazed windows and door to rear garden, tiled floor.  Door to:</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CLOAKROOM/WC:   </a:t>
            </a:r>
            <a:r>
              <a:rPr lang="en-GB" sz="1200" kern="100" dirty="0">
                <a:effectLst/>
                <a:latin typeface="Helvetica" panose="020B0604020202020204" pitchFamily="34" charset="0"/>
                <a:ea typeface="Aptos" panose="020B0004020202020204" pitchFamily="34" charset="0"/>
                <a:cs typeface="Helvetica" panose="020B0604020202020204" pitchFamily="34" charset="0"/>
              </a:rPr>
              <a:t>Pedestal wash hand basin, tiled splashback wall, WC, extractor fan, window with pattern glass. </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FIRST FLOOR LANDING:  </a:t>
            </a:r>
            <a:r>
              <a:rPr lang="en-GB" sz="1200" kern="100" dirty="0">
                <a:effectLst/>
                <a:latin typeface="Helvetica" panose="020B0604020202020204" pitchFamily="34" charset="0"/>
                <a:ea typeface="Aptos" panose="020B0004020202020204" pitchFamily="34" charset="0"/>
                <a:cs typeface="Helvetica" panose="020B0604020202020204" pitchFamily="34" charset="0"/>
              </a:rPr>
              <a:t>Access to linen cupboard.  Glass roof hatch to spacious loft space. Picture rail.</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BEDROOM 1:  15’5” x 11’11”:  </a:t>
            </a:r>
            <a:r>
              <a:rPr lang="en-GB" sz="1200" kern="100" dirty="0">
                <a:effectLst/>
                <a:latin typeface="Helvetica" panose="020B0604020202020204" pitchFamily="34" charset="0"/>
                <a:ea typeface="Aptos" panose="020B0004020202020204" pitchFamily="34" charset="0"/>
                <a:cs typeface="Helvetica" panose="020B0604020202020204" pitchFamily="34" charset="0"/>
              </a:rPr>
              <a:t>Double glazed window to front aspect, built-in range of wardrobes with cupboards over.  Radiator.  Picture rail.</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BEDROOM 2:  12’2” x 11’5”:  </a:t>
            </a:r>
            <a:r>
              <a:rPr lang="en-GB" sz="1200" kern="100" dirty="0">
                <a:effectLst/>
                <a:latin typeface="Helvetica" panose="020B0604020202020204" pitchFamily="34" charset="0"/>
                <a:ea typeface="Aptos" panose="020B0004020202020204" pitchFamily="34" charset="0"/>
                <a:cs typeface="Helvetica" panose="020B0604020202020204" pitchFamily="34" charset="0"/>
              </a:rPr>
              <a:t> Double glazed window to rear aspect.  Vanity wash  hand basin with tiled splashback.  Two radiators.  Picture rail.  </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BEDROOM 3:  13’10” x 11’1”:  </a:t>
            </a:r>
            <a:r>
              <a:rPr lang="en-GB" sz="1200" kern="100" dirty="0">
                <a:effectLst/>
                <a:latin typeface="Helvetica" panose="020B0604020202020204" pitchFamily="34" charset="0"/>
                <a:ea typeface="Aptos" panose="020B0004020202020204" pitchFamily="34" charset="0"/>
                <a:cs typeface="Helvetica" panose="020B0604020202020204" pitchFamily="34" charset="0"/>
              </a:rPr>
              <a:t>Double glazed window to rear aspect.  Radiator.  Vanity wash hand basin with tiled splashback.  Chimney recess with fitted dressing table area with mirror and light over.</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BEDROOM 4:  12’3” x 7’:  </a:t>
            </a:r>
            <a:r>
              <a:rPr lang="en-GB" sz="1200" kern="100" dirty="0">
                <a:effectLst/>
                <a:latin typeface="Helvetica" panose="020B0604020202020204" pitchFamily="34" charset="0"/>
                <a:ea typeface="Aptos" panose="020B0004020202020204" pitchFamily="34" charset="0"/>
                <a:cs typeface="Helvetica" panose="020B0604020202020204" pitchFamily="34" charset="0"/>
              </a:rPr>
              <a:t> Double glazed window to front aspect with Estuary glimpses.  Radiator. </a:t>
            </a:r>
          </a:p>
          <a:p>
            <a:pP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 </a:t>
            </a:r>
          </a:p>
          <a:p>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347833"/>
          </a:xfrm>
          <a:prstGeom prst="rect">
            <a:avLst/>
          </a:prstGeom>
          <a:noFill/>
        </p:spPr>
        <p:txBody>
          <a:bodyPr wrap="square" rtlCol="0">
            <a:spAutoFit/>
          </a:bodyPr>
          <a:lstStyle/>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BATHROOM:  8’7”x 7’6”:  </a:t>
            </a:r>
            <a:r>
              <a:rPr lang="en-GB" sz="1200" kern="100" dirty="0">
                <a:effectLst/>
                <a:latin typeface="Helvetica" panose="020B0604020202020204" pitchFamily="34" charset="0"/>
                <a:ea typeface="Aptos" panose="020B0004020202020204" pitchFamily="34" charset="0"/>
                <a:cs typeface="Helvetica" panose="020B0604020202020204" pitchFamily="34" charset="0"/>
              </a:rPr>
              <a:t> Fitted with bath, curved shower screen with chrome shower unit over. Wash hand basin set into display surface with cupboards under, mirror and fitted cupboards over with display lighting.  Airing cupboard with water tank and slatted shelving.  Chrome heated towel rail.  Recessed ceiling spot lighting.  Double glazed window with pattern glass. </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SEPARATE WC:  </a:t>
            </a:r>
            <a:r>
              <a:rPr lang="en-GB" sz="1200" kern="100" dirty="0">
                <a:effectLst/>
                <a:latin typeface="Helvetica" panose="020B0604020202020204" pitchFamily="34" charset="0"/>
                <a:ea typeface="Aptos" panose="020B0004020202020204" pitchFamily="34" charset="0"/>
                <a:cs typeface="Helvetica" panose="020B0604020202020204" pitchFamily="34" charset="0"/>
              </a:rPr>
              <a:t>With WC, radiator, double glazed window with pattern glass.</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OUTSIDE:   </a:t>
            </a:r>
            <a:r>
              <a:rPr lang="en-GB" sz="1200" kern="100" dirty="0">
                <a:effectLst/>
                <a:latin typeface="Helvetica" panose="020B0604020202020204" pitchFamily="34" charset="0"/>
                <a:ea typeface="Aptos" panose="020B0004020202020204" pitchFamily="34" charset="0"/>
                <a:cs typeface="Helvetica" panose="020B0604020202020204" pitchFamily="34" charset="0"/>
              </a:rPr>
              <a:t>Lawned front garden edged with colourful flower beds, block paved terrace, driveway and carport with pedestrian door giving access to the rear garden.</a:t>
            </a:r>
          </a:p>
          <a:p>
            <a:pP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The rear garden is a wonderful feature of the property with patio sun terrace area ideal for outside entertaining, timber shed plus small lean-to-shed, level lawn garden, vegetable plot, fruit trees, greenhouse with Vine.  Further timber shed at rear of garden.  Outside tap.</a:t>
            </a:r>
          </a:p>
          <a:p>
            <a:pPr>
              <a:lnSpc>
                <a:spcPct val="107000"/>
              </a:lnSpc>
              <a:spcAft>
                <a:spcPts val="800"/>
              </a:spcAft>
            </a:pPr>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71C1F005-AF82-6823-DDD1-91A321549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4534" y="3630284"/>
            <a:ext cx="5311227" cy="624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TotalTime>
  <Words>940</Words>
  <Application>Microsoft Office PowerPoint</Application>
  <PresentationFormat>Custom</PresentationFormat>
  <Paragraphs>102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25</cp:revision>
  <cp:lastPrinted>2024-05-02T09:27:43Z</cp:lastPrinted>
  <dcterms:created xsi:type="dcterms:W3CDTF">2023-03-19T13:39:10Z</dcterms:created>
  <dcterms:modified xsi:type="dcterms:W3CDTF">2024-06-21T10:02:43Z</dcterms:modified>
</cp:coreProperties>
</file>